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53"/>
    <p:sldId id="257" r:id="rId54"/>
    <p:sldId id="258" r:id="rId55"/>
    <p:sldId id="259" r:id="rId56"/>
    <p:sldId id="260" r:id="rId57"/>
    <p:sldId id="261" r:id="rId58"/>
    <p:sldId id="262" r:id="rId59"/>
    <p:sldId id="263" r:id="rId60"/>
  </p:sldIdLst>
  <p:sldSz cx="9753600" cy="7315200"/>
  <p:notesSz cx="6858000" cy="9144000"/>
  <p:embeddedFontLst>
    <p:embeddedFont>
      <p:font typeface="Playlist Script" charset="1" panose="00000000000000000000"/>
      <p:regular r:id="rId6"/>
    </p:embeddedFont>
    <p:embeddedFont>
      <p:font typeface="League Gothic" charset="1" panose="00000500000000000000"/>
      <p:regular r:id="rId7"/>
    </p:embeddedFont>
    <p:embeddedFont>
      <p:font typeface="League Gothic Italics" charset="1" panose="00000500000000000000"/>
      <p:regular r:id="rId8"/>
    </p:embeddedFont>
    <p:embeddedFont>
      <p:font typeface="Arimo" charset="1" panose="020B0604020202020204"/>
      <p:regular r:id="rId9"/>
    </p:embeddedFont>
    <p:embeddedFont>
      <p:font typeface="Arimo Bold" charset="1" panose="020B0704020202020204"/>
      <p:regular r:id="rId10"/>
    </p:embeddedFont>
    <p:embeddedFont>
      <p:font typeface="Arimo Italics" charset="1" panose="020B0604020202090204"/>
      <p:regular r:id="rId11"/>
    </p:embeddedFont>
    <p:embeddedFont>
      <p:font typeface="Arimo Bold Italics" charset="1" panose="020B0704020202090204"/>
      <p:regular r:id="rId12"/>
    </p:embeddedFont>
    <p:embeddedFont>
      <p:font typeface="Sanchez" charset="1" panose="02000000000000000000"/>
      <p:regular r:id="rId13"/>
    </p:embeddedFont>
    <p:embeddedFont>
      <p:font typeface="Sanchez Italics" charset="1" panose="00000000000000000000"/>
      <p:regular r:id="rId14"/>
    </p:embeddedFont>
    <p:embeddedFont>
      <p:font typeface="Proxima Nova" charset="1" panose="02000506030000020004"/>
      <p:regular r:id="rId15"/>
    </p:embeddedFont>
    <p:embeddedFont>
      <p:font typeface="Proxima Nova Bold" charset="1" panose="02000506030000020004"/>
      <p:regular r:id="rId16"/>
    </p:embeddedFont>
    <p:embeddedFont>
      <p:font typeface="Proxima Nova Italics" charset="1" panose="02000506030000020004"/>
      <p:regular r:id="rId17"/>
    </p:embeddedFont>
    <p:embeddedFont>
      <p:font typeface="Proxima Nova Bold Italics" charset="1" panose="02000506030000020004"/>
      <p:regular r:id="rId18"/>
    </p:embeddedFont>
    <p:embeddedFont>
      <p:font typeface="Proxima Nova Light" charset="1" panose="02000506030000020004"/>
      <p:regular r:id="rId19"/>
    </p:embeddedFont>
    <p:embeddedFont>
      <p:font typeface="Proxima Nova Light Italics" charset="1" panose="02000506030000020004"/>
      <p:regular r:id="rId20"/>
    </p:embeddedFont>
    <p:embeddedFont>
      <p:font typeface="Proxima Nova Heavy" charset="1" panose="02000506030000020004"/>
      <p:regular r:id="rId21"/>
    </p:embeddedFont>
    <p:embeddedFont>
      <p:font typeface="Proxima Nova Heavy Italics" charset="1" panose="02000506030000020004"/>
      <p:regular r:id="rId22"/>
    </p:embeddedFont>
    <p:embeddedFont>
      <p:font typeface="Aleo" charset="1" panose="020F0502020204030203"/>
      <p:regular r:id="rId23"/>
    </p:embeddedFont>
    <p:embeddedFont>
      <p:font typeface="Aleo Bold" charset="1" panose="020F0802020204030203"/>
      <p:regular r:id="rId24"/>
    </p:embeddedFont>
    <p:embeddedFont>
      <p:font typeface="Aleo Italics" charset="1" panose="020F0502020204030203"/>
      <p:regular r:id="rId25"/>
    </p:embeddedFont>
    <p:embeddedFont>
      <p:font typeface="Aleo Bold Italics" charset="1" panose="020F0802020204030203"/>
      <p:regular r:id="rId26"/>
    </p:embeddedFont>
    <p:embeddedFont>
      <p:font typeface="Aleo Light" charset="1" panose="00000400000000000000"/>
      <p:regular r:id="rId27"/>
    </p:embeddedFont>
    <p:embeddedFont>
      <p:font typeface="Aleo Light Italics" charset="1" panose="00000400000000000000"/>
      <p:regular r:id="rId28"/>
    </p:embeddedFont>
    <p:embeddedFont>
      <p:font typeface="Canva Sans" charset="1" panose="020B0503030501040103"/>
      <p:regular r:id="rId29"/>
    </p:embeddedFont>
    <p:embeddedFont>
      <p:font typeface="Canva Sans Bold" charset="1" panose="020B0803030501040103"/>
      <p:regular r:id="rId30"/>
    </p:embeddedFont>
    <p:embeddedFont>
      <p:font typeface="Canva Sans Italics" charset="1" panose="020B0503030501040103"/>
      <p:regular r:id="rId31"/>
    </p:embeddedFont>
    <p:embeddedFont>
      <p:font typeface="Canva Sans Bold Italics" charset="1" panose="020B0803030501040103"/>
      <p:regular r:id="rId32"/>
    </p:embeddedFont>
    <p:embeddedFont>
      <p:font typeface="Canva Sans Medium" charset="1" panose="020B0603030501040103"/>
      <p:regular r:id="rId33"/>
    </p:embeddedFont>
    <p:embeddedFont>
      <p:font typeface="Canva Sans Medium Italics" charset="1" panose="020B0603030501040103"/>
      <p:regular r:id="rId34"/>
    </p:embeddedFont>
    <p:embeddedFont>
      <p:font typeface="Libre Franklin" charset="1" panose="00000500000000000000"/>
      <p:regular r:id="rId35"/>
    </p:embeddedFont>
    <p:embeddedFont>
      <p:font typeface="Libre Franklin Bold" charset="1" panose="00000800000000000000"/>
      <p:regular r:id="rId36"/>
    </p:embeddedFont>
    <p:embeddedFont>
      <p:font typeface="Libre Franklin Italics" charset="1" panose="00000500000000000000"/>
      <p:regular r:id="rId37"/>
    </p:embeddedFont>
    <p:embeddedFont>
      <p:font typeface="Libre Franklin Bold Italics" charset="1" panose="00000800000000000000"/>
      <p:regular r:id="rId38"/>
    </p:embeddedFont>
    <p:embeddedFont>
      <p:font typeface="Libre Franklin Thin" charset="1" panose="00000300000000000000"/>
      <p:regular r:id="rId39"/>
    </p:embeddedFont>
    <p:embeddedFont>
      <p:font typeface="Libre Franklin Thin Italics" charset="1" panose="00000300000000000000"/>
      <p:regular r:id="rId40"/>
    </p:embeddedFont>
    <p:embeddedFont>
      <p:font typeface="Libre Franklin Extra-Light" charset="1" panose="00000300000000000000"/>
      <p:regular r:id="rId41"/>
    </p:embeddedFont>
    <p:embeddedFont>
      <p:font typeface="Libre Franklin Extra-Light Italics" charset="1" panose="00000300000000000000"/>
      <p:regular r:id="rId42"/>
    </p:embeddedFont>
    <p:embeddedFont>
      <p:font typeface="Libre Franklin Light" charset="1" panose="00000400000000000000"/>
      <p:regular r:id="rId43"/>
    </p:embeddedFont>
    <p:embeddedFont>
      <p:font typeface="Libre Franklin Light Italics" charset="1" panose="00000400000000000000"/>
      <p:regular r:id="rId44"/>
    </p:embeddedFont>
    <p:embeddedFont>
      <p:font typeface="Libre Franklin Medium" charset="1" panose="00000600000000000000"/>
      <p:regular r:id="rId45"/>
    </p:embeddedFont>
    <p:embeddedFont>
      <p:font typeface="Libre Franklin Medium Italics" charset="1" panose="00000600000000000000"/>
      <p:regular r:id="rId46"/>
    </p:embeddedFont>
    <p:embeddedFont>
      <p:font typeface="Libre Franklin Semi-Bold" charset="1" panose="00000700000000000000"/>
      <p:regular r:id="rId47"/>
    </p:embeddedFont>
    <p:embeddedFont>
      <p:font typeface="Libre Franklin Semi-Bold Italics" charset="1" panose="00000700000000000000"/>
      <p:regular r:id="rId48"/>
    </p:embeddedFont>
    <p:embeddedFont>
      <p:font typeface="Libre Franklin Ultra-Bold" charset="1" panose="00000900000000000000"/>
      <p:regular r:id="rId49"/>
    </p:embeddedFont>
    <p:embeddedFont>
      <p:font typeface="Libre Franklin Ultra-Bold Italics" charset="1" panose="00000900000000000000"/>
      <p:regular r:id="rId50"/>
    </p:embeddedFont>
    <p:embeddedFont>
      <p:font typeface="Libre Franklin Heavy" charset="1" panose="00000A00000000000000"/>
      <p:regular r:id="rId51"/>
    </p:embeddedFont>
    <p:embeddedFont>
      <p:font typeface="Libre Franklin Heavy Italics" charset="1" panose="00000A00000000000000"/>
      <p:regular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33" Target="fonts/font33.fntdata" Type="http://schemas.openxmlformats.org/officeDocument/2006/relationships/font"/><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37" Target="fonts/font37.fntdata" Type="http://schemas.openxmlformats.org/officeDocument/2006/relationships/font"/><Relationship Id="rId38" Target="fonts/font38.fntdata" Type="http://schemas.openxmlformats.org/officeDocument/2006/relationships/font"/><Relationship Id="rId39" Target="fonts/font39.fntdata" Type="http://schemas.openxmlformats.org/officeDocument/2006/relationships/font"/><Relationship Id="rId4" Target="theme/theme1.xml" Type="http://schemas.openxmlformats.org/officeDocument/2006/relationships/theme"/><Relationship Id="rId40" Target="fonts/font40.fntdata" Type="http://schemas.openxmlformats.org/officeDocument/2006/relationships/font"/><Relationship Id="rId41" Target="fonts/font41.fntdata" Type="http://schemas.openxmlformats.org/officeDocument/2006/relationships/font"/><Relationship Id="rId42" Target="fonts/font42.fntdata" Type="http://schemas.openxmlformats.org/officeDocument/2006/relationships/font"/><Relationship Id="rId43" Target="fonts/font43.fntdata" Type="http://schemas.openxmlformats.org/officeDocument/2006/relationships/font"/><Relationship Id="rId44" Target="fonts/font44.fntdata" Type="http://schemas.openxmlformats.org/officeDocument/2006/relationships/font"/><Relationship Id="rId45" Target="fonts/font45.fntdata" Type="http://schemas.openxmlformats.org/officeDocument/2006/relationships/font"/><Relationship Id="rId46" Target="fonts/font46.fntdata" Type="http://schemas.openxmlformats.org/officeDocument/2006/relationships/font"/><Relationship Id="rId47" Target="fonts/font47.fntdata" Type="http://schemas.openxmlformats.org/officeDocument/2006/relationships/font"/><Relationship Id="rId48" Target="fonts/font48.fntdata" Type="http://schemas.openxmlformats.org/officeDocument/2006/relationships/font"/><Relationship Id="rId49" Target="fonts/font49.fntdata" Type="http://schemas.openxmlformats.org/officeDocument/2006/relationships/font"/><Relationship Id="rId5" Target="tableStyles.xml" Type="http://schemas.openxmlformats.org/officeDocument/2006/relationships/tableStyles"/><Relationship Id="rId50" Target="fonts/font50.fntdata" Type="http://schemas.openxmlformats.org/officeDocument/2006/relationships/font"/><Relationship Id="rId51" Target="fonts/font51.fntdata" Type="http://schemas.openxmlformats.org/officeDocument/2006/relationships/font"/><Relationship Id="rId52" Target="fonts/font52.fntdata" Type="http://schemas.openxmlformats.org/officeDocument/2006/relationships/font"/><Relationship Id="rId53" Target="slides/slide1.xml" Type="http://schemas.openxmlformats.org/officeDocument/2006/relationships/slide"/><Relationship Id="rId54" Target="slides/slide2.xml" Type="http://schemas.openxmlformats.org/officeDocument/2006/relationships/slide"/><Relationship Id="rId55" Target="slides/slide3.xml" Type="http://schemas.openxmlformats.org/officeDocument/2006/relationships/slide"/><Relationship Id="rId56" Target="slides/slide4.xml" Type="http://schemas.openxmlformats.org/officeDocument/2006/relationships/slide"/><Relationship Id="rId57" Target="slides/slide5.xml" Type="http://schemas.openxmlformats.org/officeDocument/2006/relationships/slide"/><Relationship Id="rId58" Target="slides/slide6.xml" Type="http://schemas.openxmlformats.org/officeDocument/2006/relationships/slide"/><Relationship Id="rId59" Target="slides/slide7.xml" Type="http://schemas.openxmlformats.org/officeDocument/2006/relationships/slide"/><Relationship Id="rId6" Target="fonts/font6.fntdata" Type="http://schemas.openxmlformats.org/officeDocument/2006/relationships/font"/><Relationship Id="rId60" Target="slides/slide8.xml" Type="http://schemas.openxmlformats.org/officeDocument/2006/relationships/slide"/><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http://medicologi.com" TargetMode="External" Type="http://schemas.openxmlformats.org/officeDocument/2006/relationships/hyperlink"/><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 Id="rId4" Target="../media/image13.png" Type="http://schemas.openxmlformats.org/officeDocument/2006/relationships/image"/><Relationship Id="rId5" Target="../media/image14.svg" Type="http://schemas.openxmlformats.org/officeDocument/2006/relationships/image"/><Relationship Id="rId6" Target="../media/image15.png" Type="http://schemas.openxmlformats.org/officeDocument/2006/relationships/image"/><Relationship Id="rId7" Target="../media/image16.svg" Type="http://schemas.openxmlformats.org/officeDocument/2006/relationships/image"/><Relationship Id="rId8" Target="http://medicologi.com" TargetMode="External" Type="http://schemas.openxmlformats.org/officeDocument/2006/relationships/hyperlink"/></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23.png" Type="http://schemas.openxmlformats.org/officeDocument/2006/relationships/image"/><Relationship Id="rId11" Target="../media/image24.svg" Type="http://schemas.openxmlformats.org/officeDocument/2006/relationships/image"/><Relationship Id="rId12" Target="http://medicologi.com" TargetMode="External" Type="http://schemas.openxmlformats.org/officeDocument/2006/relationships/hyperlink"/><Relationship Id="rId2" Target="../media/image17.png" Type="http://schemas.openxmlformats.org/officeDocument/2006/relationships/image"/><Relationship Id="rId3" Target="../media/image18.svg" Type="http://schemas.openxmlformats.org/officeDocument/2006/relationships/image"/><Relationship Id="rId4" Target="../media/image19.png" Type="http://schemas.openxmlformats.org/officeDocument/2006/relationships/image"/><Relationship Id="rId5" Target="../media/image20.svg" Type="http://schemas.openxmlformats.org/officeDocument/2006/relationships/image"/><Relationship Id="rId6" Target="../media/image21.png" Type="http://schemas.openxmlformats.org/officeDocument/2006/relationships/image"/><Relationship Id="rId7" Target="../media/image22.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5.png" Type="http://schemas.openxmlformats.org/officeDocument/2006/relationships/image"/><Relationship Id="rId3" Target="../media/image26.png" Type="http://schemas.openxmlformats.org/officeDocument/2006/relationships/image"/><Relationship Id="rId4" Target="../media/image27.svg" Type="http://schemas.openxmlformats.org/officeDocument/2006/relationships/image"/><Relationship Id="rId5" Target="../media/image28.png" Type="http://schemas.openxmlformats.org/officeDocument/2006/relationships/image"/><Relationship Id="rId6" Target="http://medicologi.com" TargetMode="External" Type="http://schemas.openxmlformats.org/officeDocument/2006/relationships/hyperlink"/></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9.png" Type="http://schemas.openxmlformats.org/officeDocument/2006/relationships/image"/><Relationship Id="rId3" Target="../media/image30.png" Type="http://schemas.openxmlformats.org/officeDocument/2006/relationships/image"/><Relationship Id="rId4" Target="http://medicologi.com" TargetMode="External" Type="http://schemas.openxmlformats.org/officeDocument/2006/relationships/hyperlink"/></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1.png" Type="http://schemas.openxmlformats.org/officeDocument/2006/relationships/image"/><Relationship Id="rId3" Target="../media/image32.png" Type="http://schemas.openxmlformats.org/officeDocument/2006/relationships/image"/><Relationship Id="rId4" Target="../media/image33.svg" Type="http://schemas.openxmlformats.org/officeDocument/2006/relationships/image"/><Relationship Id="rId5" Target="../media/image34.png" Type="http://schemas.openxmlformats.org/officeDocument/2006/relationships/image"/><Relationship Id="rId6" Target="../media/image35.png" Type="http://schemas.openxmlformats.org/officeDocument/2006/relationships/image"/><Relationship Id="rId7" Target="../media/image36.svg" Type="http://schemas.openxmlformats.org/officeDocument/2006/relationships/image"/><Relationship Id="rId8" Target="http://medicologi.com" TargetMode="External" Type="http://schemas.openxmlformats.org/officeDocument/2006/relationships/hyperlink"/></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45.svg" Type="http://schemas.openxmlformats.org/officeDocument/2006/relationships/image"/><Relationship Id="rId11" Target="../media/image46.png" Type="http://schemas.openxmlformats.org/officeDocument/2006/relationships/image"/><Relationship Id="rId12" Target="../media/image47.svg" Type="http://schemas.openxmlformats.org/officeDocument/2006/relationships/image"/><Relationship Id="rId13" Target="../media/image48.png" Type="http://schemas.openxmlformats.org/officeDocument/2006/relationships/image"/><Relationship Id="rId14" Target="../media/image49.svg" Type="http://schemas.openxmlformats.org/officeDocument/2006/relationships/image"/><Relationship Id="rId15" Target="../media/image50.png" Type="http://schemas.openxmlformats.org/officeDocument/2006/relationships/image"/><Relationship Id="rId16" Target="http://medicologi.com" TargetMode="External" Type="http://schemas.openxmlformats.org/officeDocument/2006/relationships/hyperlink"/><Relationship Id="rId2" Target="../media/image37.png" Type="http://schemas.openxmlformats.org/officeDocument/2006/relationships/image"/><Relationship Id="rId3" Target="../media/image38.svg" Type="http://schemas.openxmlformats.org/officeDocument/2006/relationships/image"/><Relationship Id="rId4" Target="../media/image39.png" Type="http://schemas.openxmlformats.org/officeDocument/2006/relationships/image"/><Relationship Id="rId5" Target="../media/image40.png" Type="http://schemas.openxmlformats.org/officeDocument/2006/relationships/image"/><Relationship Id="rId6" Target="../media/image41.svg" Type="http://schemas.openxmlformats.org/officeDocument/2006/relationships/image"/><Relationship Id="rId7" Target="../media/image42.png" Type="http://schemas.openxmlformats.org/officeDocument/2006/relationships/image"/><Relationship Id="rId8" Target="../media/image43.svg" Type="http://schemas.openxmlformats.org/officeDocument/2006/relationships/image"/><Relationship Id="rId9" Target="../media/image44.pn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51.png" Type="http://schemas.openxmlformats.org/officeDocument/2006/relationships/image"/><Relationship Id="rId3" Target="http://medicologi.com" TargetMode="External" Type="http://schemas.openxmlformats.org/officeDocument/2006/relationships/hyperlink"/></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47491" y="3222641"/>
            <a:ext cx="3098366" cy="4251617"/>
          </a:xfrm>
          <a:custGeom>
            <a:avLst/>
            <a:gdLst/>
            <a:ahLst/>
            <a:cxnLst/>
            <a:rect r="r" b="b" t="t" l="l"/>
            <a:pathLst>
              <a:path h="4251617" w="3098366">
                <a:moveTo>
                  <a:pt x="0" y="0"/>
                </a:moveTo>
                <a:lnTo>
                  <a:pt x="3098366" y="0"/>
                </a:lnTo>
                <a:lnTo>
                  <a:pt x="3098366" y="4251617"/>
                </a:lnTo>
                <a:lnTo>
                  <a:pt x="0" y="425161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4211529" y="5348450"/>
            <a:ext cx="1252956" cy="1471902"/>
          </a:xfrm>
          <a:custGeom>
            <a:avLst/>
            <a:gdLst/>
            <a:ahLst/>
            <a:cxnLst/>
            <a:rect r="r" b="b" t="t" l="l"/>
            <a:pathLst>
              <a:path h="1471902" w="1252956">
                <a:moveTo>
                  <a:pt x="0" y="0"/>
                </a:moveTo>
                <a:lnTo>
                  <a:pt x="1252956" y="0"/>
                </a:lnTo>
                <a:lnTo>
                  <a:pt x="1252956" y="1471901"/>
                </a:lnTo>
                <a:lnTo>
                  <a:pt x="0" y="147190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2437494" y="5229477"/>
            <a:ext cx="1551762" cy="1551762"/>
          </a:xfrm>
          <a:custGeom>
            <a:avLst/>
            <a:gdLst/>
            <a:ahLst/>
            <a:cxnLst/>
            <a:rect r="r" b="b" t="t" l="l"/>
            <a:pathLst>
              <a:path h="1551762" w="1551762">
                <a:moveTo>
                  <a:pt x="0" y="0"/>
                </a:moveTo>
                <a:lnTo>
                  <a:pt x="1551762" y="0"/>
                </a:lnTo>
                <a:lnTo>
                  <a:pt x="1551762" y="1551762"/>
                </a:lnTo>
                <a:lnTo>
                  <a:pt x="0" y="155176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5722874" y="5229477"/>
            <a:ext cx="1520777" cy="1673482"/>
          </a:xfrm>
          <a:custGeom>
            <a:avLst/>
            <a:gdLst/>
            <a:ahLst/>
            <a:cxnLst/>
            <a:rect r="r" b="b" t="t" l="l"/>
            <a:pathLst>
              <a:path h="1673482" w="1520777">
                <a:moveTo>
                  <a:pt x="0" y="0"/>
                </a:moveTo>
                <a:lnTo>
                  <a:pt x="1520777" y="0"/>
                </a:lnTo>
                <a:lnTo>
                  <a:pt x="1520777" y="1673482"/>
                </a:lnTo>
                <a:lnTo>
                  <a:pt x="0" y="167348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0">
            <a:off x="7527772" y="5229477"/>
            <a:ext cx="1195331" cy="1567647"/>
          </a:xfrm>
          <a:custGeom>
            <a:avLst/>
            <a:gdLst/>
            <a:ahLst/>
            <a:cxnLst/>
            <a:rect r="r" b="b" t="t" l="l"/>
            <a:pathLst>
              <a:path h="1567647" w="1195331">
                <a:moveTo>
                  <a:pt x="0" y="0"/>
                </a:moveTo>
                <a:lnTo>
                  <a:pt x="1195331" y="0"/>
                </a:lnTo>
                <a:lnTo>
                  <a:pt x="1195331" y="1567647"/>
                </a:lnTo>
                <a:lnTo>
                  <a:pt x="0" y="1567647"/>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7" id="7"/>
          <p:cNvGrpSpPr/>
          <p:nvPr/>
        </p:nvGrpSpPr>
        <p:grpSpPr>
          <a:xfrm rot="0">
            <a:off x="1892544" y="631746"/>
            <a:ext cx="5968513" cy="3237505"/>
            <a:chOff x="0" y="0"/>
            <a:chExt cx="7958017" cy="4316674"/>
          </a:xfrm>
        </p:grpSpPr>
        <p:sp>
          <p:nvSpPr>
            <p:cNvPr name="TextBox 8" id="8"/>
            <p:cNvSpPr txBox="true"/>
            <p:nvPr/>
          </p:nvSpPr>
          <p:spPr>
            <a:xfrm rot="0">
              <a:off x="0" y="3391805"/>
              <a:ext cx="7958017" cy="924869"/>
            </a:xfrm>
            <a:prstGeom prst="rect">
              <a:avLst/>
            </a:prstGeom>
          </p:spPr>
          <p:txBody>
            <a:bodyPr anchor="t" rtlCol="false" tIns="0" lIns="0" bIns="0" rIns="0">
              <a:spAutoFit/>
            </a:bodyPr>
            <a:lstStyle/>
            <a:p>
              <a:pPr algn="ctr">
                <a:lnSpc>
                  <a:spcPts val="5046"/>
                </a:lnSpc>
              </a:pPr>
              <a:r>
                <a:rPr lang="en-US" sz="5046">
                  <a:solidFill>
                    <a:srgbClr val="0CC0DF"/>
                  </a:solidFill>
                  <a:latin typeface="Libre Franklin Heavy"/>
                </a:rPr>
                <a:t>EXPLAINED</a:t>
              </a:r>
            </a:p>
          </p:txBody>
        </p:sp>
        <p:sp>
          <p:nvSpPr>
            <p:cNvPr name="TextBox 9" id="9"/>
            <p:cNvSpPr txBox="true"/>
            <p:nvPr/>
          </p:nvSpPr>
          <p:spPr>
            <a:xfrm rot="0">
              <a:off x="153583" y="152400"/>
              <a:ext cx="7704952" cy="2723234"/>
            </a:xfrm>
            <a:prstGeom prst="rect">
              <a:avLst/>
            </a:prstGeom>
          </p:spPr>
          <p:txBody>
            <a:bodyPr anchor="t" rtlCol="false" tIns="0" lIns="0" bIns="0" rIns="0">
              <a:spAutoFit/>
            </a:bodyPr>
            <a:lstStyle/>
            <a:p>
              <a:pPr algn="ctr">
                <a:lnSpc>
                  <a:spcPts val="7763"/>
                </a:lnSpc>
              </a:pPr>
              <a:r>
                <a:rPr lang="en-US" sz="7763">
                  <a:solidFill>
                    <a:srgbClr val="38B6FF"/>
                  </a:solidFill>
                  <a:latin typeface="Libre Franklin Heavy"/>
                </a:rPr>
                <a:t>TYPHOID FEVER</a:t>
              </a:r>
            </a:p>
          </p:txBody>
        </p:sp>
      </p:grpSp>
      <p:sp>
        <p:nvSpPr>
          <p:cNvPr name="TextBox 10" id="10"/>
          <p:cNvSpPr txBox="true"/>
          <p:nvPr/>
        </p:nvSpPr>
        <p:spPr>
          <a:xfrm rot="0">
            <a:off x="8409677" y="159689"/>
            <a:ext cx="1224806" cy="212837"/>
          </a:xfrm>
          <a:prstGeom prst="rect">
            <a:avLst/>
          </a:prstGeom>
        </p:spPr>
        <p:txBody>
          <a:bodyPr anchor="t" rtlCol="false" tIns="0" lIns="0" bIns="0" rIns="0">
            <a:spAutoFit/>
          </a:bodyPr>
          <a:lstStyle/>
          <a:p>
            <a:pPr algn="ctr">
              <a:lnSpc>
                <a:spcPts val="1766"/>
              </a:lnSpc>
            </a:pPr>
            <a:r>
              <a:rPr lang="en-US" sz="1261" u="sng">
                <a:solidFill>
                  <a:srgbClr val="000000"/>
                </a:solidFill>
                <a:latin typeface="Canva Sans"/>
                <a:hlinkClick r:id="rId12" tooltip="http://medicologi.com"/>
              </a:rPr>
              <a:t>Medicologi.com</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792151" y="2417324"/>
            <a:ext cx="13975645" cy="1170432"/>
            <a:chOff x="0" y="0"/>
            <a:chExt cx="18634193" cy="1560576"/>
          </a:xfrm>
        </p:grpSpPr>
        <p:sp>
          <p:nvSpPr>
            <p:cNvPr name="Freeform 3" id="3"/>
            <p:cNvSpPr/>
            <p:nvPr/>
          </p:nvSpPr>
          <p:spPr>
            <a:xfrm flipH="false" flipV="false" rot="0">
              <a:off x="2047552" y="0"/>
              <a:ext cx="5201920" cy="1560576"/>
            </a:xfrm>
            <a:custGeom>
              <a:avLst/>
              <a:gdLst/>
              <a:ahLst/>
              <a:cxnLst/>
              <a:rect r="r" b="b" t="t" l="l"/>
              <a:pathLst>
                <a:path h="1560576" w="5201920">
                  <a:moveTo>
                    <a:pt x="0" y="0"/>
                  </a:moveTo>
                  <a:lnTo>
                    <a:pt x="5201920" y="0"/>
                  </a:lnTo>
                  <a:lnTo>
                    <a:pt x="5201920" y="1560576"/>
                  </a:lnTo>
                  <a:lnTo>
                    <a:pt x="0" y="156057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0" y="637265"/>
              <a:ext cx="11297576" cy="233680"/>
            </a:xfrm>
            <a:prstGeom prst="rect">
              <a:avLst/>
            </a:prstGeom>
          </p:spPr>
          <p:txBody>
            <a:bodyPr anchor="t" rtlCol="false" tIns="0" lIns="0" bIns="0" rIns="0">
              <a:spAutoFit/>
            </a:bodyPr>
            <a:lstStyle/>
            <a:p>
              <a:pPr algn="l">
                <a:lnSpc>
                  <a:spcPts val="1560"/>
                </a:lnSpc>
              </a:pPr>
              <a:r>
                <a:rPr lang="en-US" sz="1200" spc="60">
                  <a:solidFill>
                    <a:srgbClr val="335288"/>
                  </a:solidFill>
                  <a:latin typeface="Sanchez"/>
                </a:rPr>
                <a:t>TYPHOID FEVER</a:t>
              </a:r>
            </a:p>
          </p:txBody>
        </p:sp>
        <p:sp>
          <p:nvSpPr>
            <p:cNvPr name="TextBox 5" id="5"/>
            <p:cNvSpPr txBox="true"/>
            <p:nvPr/>
          </p:nvSpPr>
          <p:spPr>
            <a:xfrm rot="0">
              <a:off x="7336617" y="663448"/>
              <a:ext cx="11297576" cy="233680"/>
            </a:xfrm>
            <a:prstGeom prst="rect">
              <a:avLst/>
            </a:prstGeom>
          </p:spPr>
          <p:txBody>
            <a:bodyPr anchor="t" rtlCol="false" tIns="0" lIns="0" bIns="0" rIns="0">
              <a:spAutoFit/>
            </a:bodyPr>
            <a:lstStyle/>
            <a:p>
              <a:pPr algn="l">
                <a:lnSpc>
                  <a:spcPts val="1560"/>
                </a:lnSpc>
              </a:pPr>
              <a:r>
                <a:rPr lang="en-US" sz="1200" spc="60">
                  <a:solidFill>
                    <a:srgbClr val="335288"/>
                  </a:solidFill>
                  <a:latin typeface="Sanchez"/>
                </a:rPr>
                <a:t>PARATYPHOID FEVER</a:t>
              </a:r>
            </a:p>
          </p:txBody>
        </p:sp>
      </p:grpSp>
      <p:sp>
        <p:nvSpPr>
          <p:cNvPr name="Freeform 6" id="6"/>
          <p:cNvSpPr/>
          <p:nvPr/>
        </p:nvSpPr>
        <p:spPr>
          <a:xfrm flipH="false" flipV="false" rot="0">
            <a:off x="5387586" y="4233815"/>
            <a:ext cx="3901440" cy="1731264"/>
          </a:xfrm>
          <a:custGeom>
            <a:avLst/>
            <a:gdLst/>
            <a:ahLst/>
            <a:cxnLst/>
            <a:rect r="r" b="b" t="t" l="l"/>
            <a:pathLst>
              <a:path h="1731264" w="3901440">
                <a:moveTo>
                  <a:pt x="0" y="0"/>
                </a:moveTo>
                <a:lnTo>
                  <a:pt x="3901440" y="0"/>
                </a:lnTo>
                <a:lnTo>
                  <a:pt x="3901440" y="1731264"/>
                </a:lnTo>
                <a:lnTo>
                  <a:pt x="0" y="173126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130629" y="4233815"/>
            <a:ext cx="3901440" cy="1731264"/>
          </a:xfrm>
          <a:custGeom>
            <a:avLst/>
            <a:gdLst/>
            <a:ahLst/>
            <a:cxnLst/>
            <a:rect r="r" b="b" t="t" l="l"/>
            <a:pathLst>
              <a:path h="1731264" w="3901440">
                <a:moveTo>
                  <a:pt x="0" y="0"/>
                </a:moveTo>
                <a:lnTo>
                  <a:pt x="3901440" y="0"/>
                </a:lnTo>
                <a:lnTo>
                  <a:pt x="3901440" y="1731264"/>
                </a:lnTo>
                <a:lnTo>
                  <a:pt x="0" y="173126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8" id="8"/>
          <p:cNvSpPr txBox="true"/>
          <p:nvPr/>
        </p:nvSpPr>
        <p:spPr>
          <a:xfrm rot="0">
            <a:off x="1787171" y="623449"/>
            <a:ext cx="8986226" cy="508000"/>
          </a:xfrm>
          <a:prstGeom prst="rect">
            <a:avLst/>
          </a:prstGeom>
        </p:spPr>
        <p:txBody>
          <a:bodyPr anchor="t" rtlCol="false" tIns="0" lIns="0" bIns="0" rIns="0">
            <a:spAutoFit/>
          </a:bodyPr>
          <a:lstStyle/>
          <a:p>
            <a:pPr algn="l">
              <a:lnSpc>
                <a:spcPts val="3799"/>
              </a:lnSpc>
            </a:pPr>
            <a:r>
              <a:rPr lang="en-US" sz="3999" spc="-199">
                <a:solidFill>
                  <a:srgbClr val="38B6FF"/>
                </a:solidFill>
                <a:latin typeface="Proxima Nova"/>
              </a:rPr>
              <a:t>Two Types of Typhoid</a:t>
            </a:r>
          </a:p>
        </p:txBody>
      </p:sp>
      <p:sp>
        <p:nvSpPr>
          <p:cNvPr name="TextBox 9" id="9"/>
          <p:cNvSpPr txBox="true"/>
          <p:nvPr/>
        </p:nvSpPr>
        <p:spPr>
          <a:xfrm rot="0">
            <a:off x="8247866" y="161030"/>
            <a:ext cx="1041160" cy="175684"/>
          </a:xfrm>
          <a:prstGeom prst="rect">
            <a:avLst/>
          </a:prstGeom>
        </p:spPr>
        <p:txBody>
          <a:bodyPr anchor="t" rtlCol="false" tIns="0" lIns="0" bIns="0" rIns="0">
            <a:spAutoFit/>
          </a:bodyPr>
          <a:lstStyle/>
          <a:p>
            <a:pPr algn="ctr">
              <a:lnSpc>
                <a:spcPts val="1501"/>
              </a:lnSpc>
            </a:pPr>
            <a:r>
              <a:rPr lang="en-US" sz="1072" u="sng">
                <a:solidFill>
                  <a:srgbClr val="000000"/>
                </a:solidFill>
                <a:latin typeface="Canva Sans"/>
                <a:hlinkClick r:id="rId8" tooltip="http://medicologi.com"/>
              </a:rPr>
              <a:t>Medicologi.com</a:t>
            </a:r>
          </a:p>
        </p:txBody>
      </p:sp>
      <p:sp>
        <p:nvSpPr>
          <p:cNvPr name="TextBox 10" id="10"/>
          <p:cNvSpPr txBox="true"/>
          <p:nvPr/>
        </p:nvSpPr>
        <p:spPr>
          <a:xfrm rot="0">
            <a:off x="346306" y="4841002"/>
            <a:ext cx="3470085" cy="488315"/>
          </a:xfrm>
          <a:prstGeom prst="rect">
            <a:avLst/>
          </a:prstGeom>
        </p:spPr>
        <p:txBody>
          <a:bodyPr anchor="t" rtlCol="false" tIns="0" lIns="0" bIns="0" rIns="0">
            <a:spAutoFit/>
          </a:bodyPr>
          <a:lstStyle/>
          <a:p>
            <a:pPr algn="ctr">
              <a:lnSpc>
                <a:spcPts val="1960"/>
              </a:lnSpc>
            </a:pPr>
            <a:r>
              <a:rPr lang="en-US" sz="1400">
                <a:solidFill>
                  <a:srgbClr val="000000"/>
                </a:solidFill>
                <a:latin typeface="Canva Sans Bold"/>
              </a:rPr>
              <a:t>is primarily caused by the bacterium Salmonella Typhi.</a:t>
            </a:r>
          </a:p>
        </p:txBody>
      </p:sp>
      <p:sp>
        <p:nvSpPr>
          <p:cNvPr name="TextBox 11" id="11"/>
          <p:cNvSpPr txBox="true"/>
          <p:nvPr/>
        </p:nvSpPr>
        <p:spPr>
          <a:xfrm rot="0">
            <a:off x="5594811" y="4736227"/>
            <a:ext cx="3486990" cy="735965"/>
          </a:xfrm>
          <a:prstGeom prst="rect">
            <a:avLst/>
          </a:prstGeom>
        </p:spPr>
        <p:txBody>
          <a:bodyPr anchor="t" rtlCol="false" tIns="0" lIns="0" bIns="0" rIns="0">
            <a:spAutoFit/>
          </a:bodyPr>
          <a:lstStyle/>
          <a:p>
            <a:pPr algn="ctr" marL="0" indent="0" lvl="0">
              <a:lnSpc>
                <a:spcPts val="1960"/>
              </a:lnSpc>
              <a:spcBef>
                <a:spcPct val="0"/>
              </a:spcBef>
            </a:pPr>
            <a:r>
              <a:rPr lang="en-US" sz="1400">
                <a:solidFill>
                  <a:srgbClr val="000000"/>
                </a:solidFill>
                <a:latin typeface="Canva Sans Bold"/>
              </a:rPr>
              <a:t>Paratyphoid fever is caused by a different strain of Salmonella bacteria called Salmon</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7971" y="3918857"/>
            <a:ext cx="1613263" cy="1613263"/>
          </a:xfrm>
          <a:custGeom>
            <a:avLst/>
            <a:gdLst/>
            <a:ahLst/>
            <a:cxnLst/>
            <a:rect r="r" b="b" t="t" l="l"/>
            <a:pathLst>
              <a:path h="1613263" w="1613263">
                <a:moveTo>
                  <a:pt x="0" y="0"/>
                </a:moveTo>
                <a:lnTo>
                  <a:pt x="1613263" y="0"/>
                </a:lnTo>
                <a:lnTo>
                  <a:pt x="1613263" y="1613263"/>
                </a:lnTo>
                <a:lnTo>
                  <a:pt x="0" y="161326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008197" y="3938364"/>
            <a:ext cx="1381544" cy="1547949"/>
          </a:xfrm>
          <a:custGeom>
            <a:avLst/>
            <a:gdLst/>
            <a:ahLst/>
            <a:cxnLst/>
            <a:rect r="r" b="b" t="t" l="l"/>
            <a:pathLst>
              <a:path h="1547949" w="1381544">
                <a:moveTo>
                  <a:pt x="0" y="0"/>
                </a:moveTo>
                <a:lnTo>
                  <a:pt x="1381544" y="0"/>
                </a:lnTo>
                <a:lnTo>
                  <a:pt x="1381544" y="1547949"/>
                </a:lnTo>
                <a:lnTo>
                  <a:pt x="0" y="154794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3831771" y="4054397"/>
            <a:ext cx="1367046" cy="1467969"/>
          </a:xfrm>
          <a:custGeom>
            <a:avLst/>
            <a:gdLst/>
            <a:ahLst/>
            <a:cxnLst/>
            <a:rect r="r" b="b" t="t" l="l"/>
            <a:pathLst>
              <a:path h="1467969" w="1367046">
                <a:moveTo>
                  <a:pt x="0" y="0"/>
                </a:moveTo>
                <a:lnTo>
                  <a:pt x="1367047" y="0"/>
                </a:lnTo>
                <a:lnTo>
                  <a:pt x="1367047" y="1467969"/>
                </a:lnTo>
                <a:lnTo>
                  <a:pt x="0" y="146796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5832674" y="4109247"/>
            <a:ext cx="1234328" cy="1358270"/>
          </a:xfrm>
          <a:custGeom>
            <a:avLst/>
            <a:gdLst/>
            <a:ahLst/>
            <a:cxnLst/>
            <a:rect r="r" b="b" t="t" l="l"/>
            <a:pathLst>
              <a:path h="1358270" w="1234328">
                <a:moveTo>
                  <a:pt x="0" y="0"/>
                </a:moveTo>
                <a:lnTo>
                  <a:pt x="1234329" y="0"/>
                </a:lnTo>
                <a:lnTo>
                  <a:pt x="1234329" y="1358270"/>
                </a:lnTo>
                <a:lnTo>
                  <a:pt x="0" y="135827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0">
            <a:off x="7700859" y="4164096"/>
            <a:ext cx="1402335" cy="1405849"/>
          </a:xfrm>
          <a:custGeom>
            <a:avLst/>
            <a:gdLst/>
            <a:ahLst/>
            <a:cxnLst/>
            <a:rect r="r" b="b" t="t" l="l"/>
            <a:pathLst>
              <a:path h="1405849" w="1402335">
                <a:moveTo>
                  <a:pt x="0" y="0"/>
                </a:moveTo>
                <a:lnTo>
                  <a:pt x="1402335" y="0"/>
                </a:lnTo>
                <a:lnTo>
                  <a:pt x="1402335" y="1405849"/>
                </a:lnTo>
                <a:lnTo>
                  <a:pt x="0" y="1405849"/>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7" id="7"/>
          <p:cNvGrpSpPr/>
          <p:nvPr/>
        </p:nvGrpSpPr>
        <p:grpSpPr>
          <a:xfrm rot="0">
            <a:off x="97971" y="461617"/>
            <a:ext cx="9244690" cy="1011018"/>
            <a:chOff x="0" y="0"/>
            <a:chExt cx="12326253" cy="1348024"/>
          </a:xfrm>
        </p:grpSpPr>
        <p:sp>
          <p:nvSpPr>
            <p:cNvPr name="TextBox 8" id="8"/>
            <p:cNvSpPr txBox="true"/>
            <p:nvPr/>
          </p:nvSpPr>
          <p:spPr>
            <a:xfrm rot="0">
              <a:off x="0" y="28575"/>
              <a:ext cx="12326253" cy="794195"/>
            </a:xfrm>
            <a:prstGeom prst="rect">
              <a:avLst/>
            </a:prstGeom>
          </p:spPr>
          <p:txBody>
            <a:bodyPr anchor="t" rtlCol="false" tIns="0" lIns="0" bIns="0" rIns="0">
              <a:spAutoFit/>
            </a:bodyPr>
            <a:lstStyle/>
            <a:p>
              <a:pPr algn="l">
                <a:lnSpc>
                  <a:spcPts val="4587"/>
                </a:lnSpc>
              </a:pPr>
              <a:r>
                <a:rPr lang="en-US" sz="4095">
                  <a:solidFill>
                    <a:srgbClr val="38B6FF"/>
                  </a:solidFill>
                  <a:latin typeface="League Gothic Bold"/>
                </a:rPr>
                <a:t>HOW YOU FEEL WHEN YOU HAVE SYMPTOMS?</a:t>
              </a:r>
            </a:p>
          </p:txBody>
        </p:sp>
        <p:sp>
          <p:nvSpPr>
            <p:cNvPr name="TextBox 9" id="9"/>
            <p:cNvSpPr txBox="true"/>
            <p:nvPr/>
          </p:nvSpPr>
          <p:spPr>
            <a:xfrm rot="0">
              <a:off x="0" y="936239"/>
              <a:ext cx="12326253" cy="411785"/>
            </a:xfrm>
            <a:prstGeom prst="rect">
              <a:avLst/>
            </a:prstGeom>
          </p:spPr>
          <p:txBody>
            <a:bodyPr anchor="t" rtlCol="false" tIns="0" lIns="0" bIns="0" rIns="0">
              <a:spAutoFit/>
            </a:bodyPr>
            <a:lstStyle/>
            <a:p>
              <a:pPr algn="l">
                <a:lnSpc>
                  <a:spcPts val="2308"/>
                </a:lnSpc>
              </a:pPr>
              <a:r>
                <a:rPr lang="en-US" sz="2060">
                  <a:solidFill>
                    <a:srgbClr val="A6A6A6"/>
                  </a:solidFill>
                  <a:latin typeface="Aleo Italics"/>
                </a:rPr>
                <a:t>Typhoid</a:t>
              </a:r>
            </a:p>
          </p:txBody>
        </p:sp>
      </p:grpSp>
      <p:sp>
        <p:nvSpPr>
          <p:cNvPr name="TextBox 10" id="10"/>
          <p:cNvSpPr txBox="true"/>
          <p:nvPr/>
        </p:nvSpPr>
        <p:spPr>
          <a:xfrm rot="0">
            <a:off x="-3484517" y="3351987"/>
            <a:ext cx="8778240" cy="305613"/>
          </a:xfrm>
          <a:prstGeom prst="rect">
            <a:avLst/>
          </a:prstGeom>
        </p:spPr>
        <p:txBody>
          <a:bodyPr anchor="t" rtlCol="false" tIns="0" lIns="0" bIns="0" rIns="0">
            <a:spAutoFit/>
          </a:bodyPr>
          <a:lstStyle/>
          <a:p>
            <a:pPr algn="ctr">
              <a:lnSpc>
                <a:spcPts val="2355"/>
              </a:lnSpc>
            </a:pPr>
            <a:r>
              <a:rPr lang="en-US" sz="2048">
                <a:solidFill>
                  <a:srgbClr val="737373"/>
                </a:solidFill>
                <a:latin typeface="Playlist Script"/>
              </a:rPr>
              <a:t>Fever</a:t>
            </a:r>
          </a:p>
        </p:txBody>
      </p:sp>
      <p:sp>
        <p:nvSpPr>
          <p:cNvPr name="TextBox 11" id="11"/>
          <p:cNvSpPr txBox="true"/>
          <p:nvPr/>
        </p:nvSpPr>
        <p:spPr>
          <a:xfrm rot="0">
            <a:off x="-1510545" y="3351987"/>
            <a:ext cx="8778240" cy="305613"/>
          </a:xfrm>
          <a:prstGeom prst="rect">
            <a:avLst/>
          </a:prstGeom>
        </p:spPr>
        <p:txBody>
          <a:bodyPr anchor="t" rtlCol="false" tIns="0" lIns="0" bIns="0" rIns="0">
            <a:spAutoFit/>
          </a:bodyPr>
          <a:lstStyle/>
          <a:p>
            <a:pPr algn="ctr">
              <a:lnSpc>
                <a:spcPts val="2355"/>
              </a:lnSpc>
            </a:pPr>
            <a:r>
              <a:rPr lang="en-US" sz="2048">
                <a:solidFill>
                  <a:srgbClr val="737373"/>
                </a:solidFill>
                <a:latin typeface="Playlist Script"/>
              </a:rPr>
              <a:t>HeadAche</a:t>
            </a:r>
          </a:p>
        </p:txBody>
      </p:sp>
      <p:sp>
        <p:nvSpPr>
          <p:cNvPr name="TextBox 12" id="12"/>
          <p:cNvSpPr txBox="true"/>
          <p:nvPr/>
        </p:nvSpPr>
        <p:spPr>
          <a:xfrm rot="0">
            <a:off x="97971" y="3351987"/>
            <a:ext cx="8778240" cy="305613"/>
          </a:xfrm>
          <a:prstGeom prst="rect">
            <a:avLst/>
          </a:prstGeom>
        </p:spPr>
        <p:txBody>
          <a:bodyPr anchor="t" rtlCol="false" tIns="0" lIns="0" bIns="0" rIns="0">
            <a:spAutoFit/>
          </a:bodyPr>
          <a:lstStyle/>
          <a:p>
            <a:pPr algn="ctr">
              <a:lnSpc>
                <a:spcPts val="2355"/>
              </a:lnSpc>
            </a:pPr>
            <a:r>
              <a:rPr lang="en-US" sz="2048">
                <a:solidFill>
                  <a:srgbClr val="807878"/>
                </a:solidFill>
                <a:latin typeface="Playlist Script"/>
              </a:rPr>
              <a:t>Fatigue</a:t>
            </a:r>
          </a:p>
        </p:txBody>
      </p:sp>
      <p:sp>
        <p:nvSpPr>
          <p:cNvPr name="TextBox 13" id="13"/>
          <p:cNvSpPr txBox="true"/>
          <p:nvPr/>
        </p:nvSpPr>
        <p:spPr>
          <a:xfrm rot="0">
            <a:off x="2208799" y="3351987"/>
            <a:ext cx="8778240" cy="305613"/>
          </a:xfrm>
          <a:prstGeom prst="rect">
            <a:avLst/>
          </a:prstGeom>
        </p:spPr>
        <p:txBody>
          <a:bodyPr anchor="t" rtlCol="false" tIns="0" lIns="0" bIns="0" rIns="0">
            <a:spAutoFit/>
          </a:bodyPr>
          <a:lstStyle/>
          <a:p>
            <a:pPr algn="ctr">
              <a:lnSpc>
                <a:spcPts val="2355"/>
              </a:lnSpc>
            </a:pPr>
            <a:r>
              <a:rPr lang="en-US" sz="2048">
                <a:solidFill>
                  <a:srgbClr val="737373"/>
                </a:solidFill>
                <a:latin typeface="Playlist Script"/>
              </a:rPr>
              <a:t>Stomach Pain</a:t>
            </a:r>
          </a:p>
        </p:txBody>
      </p:sp>
      <p:sp>
        <p:nvSpPr>
          <p:cNvPr name="TextBox 14" id="14"/>
          <p:cNvSpPr txBox="true"/>
          <p:nvPr/>
        </p:nvSpPr>
        <p:spPr>
          <a:xfrm rot="0">
            <a:off x="4012906" y="3351987"/>
            <a:ext cx="8778240" cy="305613"/>
          </a:xfrm>
          <a:prstGeom prst="rect">
            <a:avLst/>
          </a:prstGeom>
        </p:spPr>
        <p:txBody>
          <a:bodyPr anchor="t" rtlCol="false" tIns="0" lIns="0" bIns="0" rIns="0">
            <a:spAutoFit/>
          </a:bodyPr>
          <a:lstStyle/>
          <a:p>
            <a:pPr algn="ctr">
              <a:lnSpc>
                <a:spcPts val="2355"/>
              </a:lnSpc>
            </a:pPr>
            <a:r>
              <a:rPr lang="en-US" sz="2048">
                <a:solidFill>
                  <a:srgbClr val="807878"/>
                </a:solidFill>
                <a:latin typeface="Playlist Script"/>
              </a:rPr>
              <a:t>Muscle Pain</a:t>
            </a:r>
          </a:p>
        </p:txBody>
      </p:sp>
      <p:sp>
        <p:nvSpPr>
          <p:cNvPr name="TextBox 15" id="15"/>
          <p:cNvSpPr txBox="true"/>
          <p:nvPr/>
        </p:nvSpPr>
        <p:spPr>
          <a:xfrm rot="0">
            <a:off x="8606141" y="283487"/>
            <a:ext cx="994105" cy="178130"/>
          </a:xfrm>
          <a:prstGeom prst="rect">
            <a:avLst/>
          </a:prstGeom>
        </p:spPr>
        <p:txBody>
          <a:bodyPr anchor="t" rtlCol="false" tIns="0" lIns="0" bIns="0" rIns="0">
            <a:spAutoFit/>
          </a:bodyPr>
          <a:lstStyle/>
          <a:p>
            <a:pPr algn="ctr">
              <a:lnSpc>
                <a:spcPts val="1433"/>
              </a:lnSpc>
            </a:pPr>
            <a:r>
              <a:rPr lang="en-US" sz="1023" u="sng">
                <a:solidFill>
                  <a:srgbClr val="000000"/>
                </a:solidFill>
                <a:latin typeface="Canva Sans"/>
                <a:hlinkClick r:id="rId12" tooltip="http://medicologi.com"/>
              </a:rPr>
              <a:t>Medicologi.com</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2285915"/>
            <a:ext cx="4516863" cy="3901440"/>
          </a:xfrm>
          <a:custGeom>
            <a:avLst/>
            <a:gdLst/>
            <a:ahLst/>
            <a:cxnLst/>
            <a:rect r="r" b="b" t="t" l="l"/>
            <a:pathLst>
              <a:path h="3901440" w="4516863">
                <a:moveTo>
                  <a:pt x="0" y="0"/>
                </a:moveTo>
                <a:lnTo>
                  <a:pt x="4516863" y="0"/>
                </a:lnTo>
                <a:lnTo>
                  <a:pt x="4516863" y="3901440"/>
                </a:lnTo>
                <a:lnTo>
                  <a:pt x="0" y="3901440"/>
                </a:lnTo>
                <a:lnTo>
                  <a:pt x="0" y="0"/>
                </a:lnTo>
                <a:close/>
              </a:path>
            </a:pathLst>
          </a:custGeom>
          <a:blipFill>
            <a:blip r:embed="rId2"/>
            <a:stretch>
              <a:fillRect l="0" t="0" r="0" b="0"/>
            </a:stretch>
          </a:blipFill>
        </p:spPr>
      </p:sp>
      <p:sp>
        <p:nvSpPr>
          <p:cNvPr name="Freeform 3" id="3"/>
          <p:cNvSpPr/>
          <p:nvPr/>
        </p:nvSpPr>
        <p:spPr>
          <a:xfrm flipH="false" flipV="false" rot="0">
            <a:off x="4752974" y="2678022"/>
            <a:ext cx="2334396" cy="3247855"/>
          </a:xfrm>
          <a:custGeom>
            <a:avLst/>
            <a:gdLst/>
            <a:ahLst/>
            <a:cxnLst/>
            <a:rect r="r" b="b" t="t" l="l"/>
            <a:pathLst>
              <a:path h="3247855" w="2334396">
                <a:moveTo>
                  <a:pt x="0" y="0"/>
                </a:moveTo>
                <a:lnTo>
                  <a:pt x="2334395" y="0"/>
                </a:lnTo>
                <a:lnTo>
                  <a:pt x="2334395" y="3247855"/>
                </a:lnTo>
                <a:lnTo>
                  <a:pt x="0" y="324785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7105738" y="3414214"/>
            <a:ext cx="2874110" cy="2936511"/>
          </a:xfrm>
          <a:custGeom>
            <a:avLst/>
            <a:gdLst/>
            <a:ahLst/>
            <a:cxnLst/>
            <a:rect r="r" b="b" t="t" l="l"/>
            <a:pathLst>
              <a:path h="2936511" w="2874110">
                <a:moveTo>
                  <a:pt x="0" y="0"/>
                </a:moveTo>
                <a:lnTo>
                  <a:pt x="2874111" y="0"/>
                </a:lnTo>
                <a:lnTo>
                  <a:pt x="2874111" y="2936512"/>
                </a:lnTo>
                <a:lnTo>
                  <a:pt x="0" y="2936512"/>
                </a:lnTo>
                <a:lnTo>
                  <a:pt x="0" y="0"/>
                </a:lnTo>
                <a:close/>
              </a:path>
            </a:pathLst>
          </a:custGeom>
          <a:blipFill>
            <a:blip r:embed="rId5"/>
            <a:stretch>
              <a:fillRect l="0" t="0" r="0" b="0"/>
            </a:stretch>
          </a:blipFill>
        </p:spPr>
      </p:sp>
      <p:grpSp>
        <p:nvGrpSpPr>
          <p:cNvPr name="Group 5" id="5"/>
          <p:cNvGrpSpPr/>
          <p:nvPr/>
        </p:nvGrpSpPr>
        <p:grpSpPr>
          <a:xfrm rot="0">
            <a:off x="130629" y="226011"/>
            <a:ext cx="9244690" cy="1011018"/>
            <a:chOff x="0" y="0"/>
            <a:chExt cx="12326253" cy="1348024"/>
          </a:xfrm>
        </p:grpSpPr>
        <p:sp>
          <p:nvSpPr>
            <p:cNvPr name="TextBox 6" id="6"/>
            <p:cNvSpPr txBox="true"/>
            <p:nvPr/>
          </p:nvSpPr>
          <p:spPr>
            <a:xfrm rot="0">
              <a:off x="0" y="28575"/>
              <a:ext cx="12326253" cy="794195"/>
            </a:xfrm>
            <a:prstGeom prst="rect">
              <a:avLst/>
            </a:prstGeom>
          </p:spPr>
          <p:txBody>
            <a:bodyPr anchor="t" rtlCol="false" tIns="0" lIns="0" bIns="0" rIns="0">
              <a:spAutoFit/>
            </a:bodyPr>
            <a:lstStyle/>
            <a:p>
              <a:pPr algn="l">
                <a:lnSpc>
                  <a:spcPts val="4587"/>
                </a:lnSpc>
              </a:pPr>
              <a:r>
                <a:rPr lang="en-US" sz="4095">
                  <a:solidFill>
                    <a:srgbClr val="38B6FF"/>
                  </a:solidFill>
                  <a:latin typeface="League Gothic Bold"/>
                </a:rPr>
                <a:t>DIAGNOSTIC TESTS IN TYPHOID</a:t>
              </a:r>
            </a:p>
          </p:txBody>
        </p:sp>
        <p:sp>
          <p:nvSpPr>
            <p:cNvPr name="TextBox 7" id="7"/>
            <p:cNvSpPr txBox="true"/>
            <p:nvPr/>
          </p:nvSpPr>
          <p:spPr>
            <a:xfrm rot="0">
              <a:off x="0" y="936239"/>
              <a:ext cx="12326253" cy="411785"/>
            </a:xfrm>
            <a:prstGeom prst="rect">
              <a:avLst/>
            </a:prstGeom>
          </p:spPr>
          <p:txBody>
            <a:bodyPr anchor="t" rtlCol="false" tIns="0" lIns="0" bIns="0" rIns="0">
              <a:spAutoFit/>
            </a:bodyPr>
            <a:lstStyle/>
            <a:p>
              <a:pPr algn="l">
                <a:lnSpc>
                  <a:spcPts val="2308"/>
                </a:lnSpc>
              </a:pPr>
              <a:r>
                <a:rPr lang="en-US" sz="2060">
                  <a:solidFill>
                    <a:srgbClr val="A6A6A6"/>
                  </a:solidFill>
                  <a:latin typeface="Aleo Italics"/>
                </a:rPr>
                <a:t>Widal Test</a:t>
              </a:r>
            </a:p>
          </p:txBody>
        </p:sp>
      </p:grpSp>
      <p:sp>
        <p:nvSpPr>
          <p:cNvPr name="TextBox 8" id="8"/>
          <p:cNvSpPr txBox="true"/>
          <p:nvPr/>
        </p:nvSpPr>
        <p:spPr>
          <a:xfrm rot="0">
            <a:off x="8542793" y="197436"/>
            <a:ext cx="994105" cy="178130"/>
          </a:xfrm>
          <a:prstGeom prst="rect">
            <a:avLst/>
          </a:prstGeom>
        </p:spPr>
        <p:txBody>
          <a:bodyPr anchor="t" rtlCol="false" tIns="0" lIns="0" bIns="0" rIns="0">
            <a:spAutoFit/>
          </a:bodyPr>
          <a:lstStyle/>
          <a:p>
            <a:pPr algn="ctr">
              <a:lnSpc>
                <a:spcPts val="1433"/>
              </a:lnSpc>
            </a:pPr>
            <a:r>
              <a:rPr lang="en-US" sz="1023" u="sng">
                <a:solidFill>
                  <a:srgbClr val="000000"/>
                </a:solidFill>
                <a:latin typeface="Canva Sans"/>
                <a:hlinkClick r:id="rId6" tooltip="http://medicologi.com"/>
              </a:rPr>
              <a:t>Medicologi.com</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96635" y="2719004"/>
            <a:ext cx="2298183" cy="3148196"/>
          </a:xfrm>
          <a:custGeom>
            <a:avLst/>
            <a:gdLst/>
            <a:ahLst/>
            <a:cxnLst/>
            <a:rect r="r" b="b" t="t" l="l"/>
            <a:pathLst>
              <a:path h="3148196" w="2298183">
                <a:moveTo>
                  <a:pt x="0" y="0"/>
                </a:moveTo>
                <a:lnTo>
                  <a:pt x="2298183" y="0"/>
                </a:lnTo>
                <a:lnTo>
                  <a:pt x="2298183" y="3148196"/>
                </a:lnTo>
                <a:lnTo>
                  <a:pt x="0" y="3148196"/>
                </a:lnTo>
                <a:lnTo>
                  <a:pt x="0" y="0"/>
                </a:lnTo>
                <a:close/>
              </a:path>
            </a:pathLst>
          </a:custGeom>
          <a:blipFill>
            <a:blip r:embed="rId2"/>
            <a:stretch>
              <a:fillRect l="0" t="0" r="0" b="0"/>
            </a:stretch>
          </a:blipFill>
        </p:spPr>
      </p:sp>
      <p:sp>
        <p:nvSpPr>
          <p:cNvPr name="Freeform 3" id="3"/>
          <p:cNvSpPr/>
          <p:nvPr/>
        </p:nvSpPr>
        <p:spPr>
          <a:xfrm flipH="false" flipV="false" rot="0">
            <a:off x="4281638" y="2982835"/>
            <a:ext cx="2526288" cy="2994119"/>
          </a:xfrm>
          <a:custGeom>
            <a:avLst/>
            <a:gdLst/>
            <a:ahLst/>
            <a:cxnLst/>
            <a:rect r="r" b="b" t="t" l="l"/>
            <a:pathLst>
              <a:path h="2994119" w="2526288">
                <a:moveTo>
                  <a:pt x="0" y="0"/>
                </a:moveTo>
                <a:lnTo>
                  <a:pt x="2526288" y="0"/>
                </a:lnTo>
                <a:lnTo>
                  <a:pt x="2526288" y="2994120"/>
                </a:lnTo>
                <a:lnTo>
                  <a:pt x="0" y="2994120"/>
                </a:lnTo>
                <a:lnTo>
                  <a:pt x="0" y="0"/>
                </a:lnTo>
                <a:close/>
              </a:path>
            </a:pathLst>
          </a:custGeom>
          <a:blipFill>
            <a:blip r:embed="rId3"/>
            <a:stretch>
              <a:fillRect l="0" t="0" r="0" b="0"/>
            </a:stretch>
          </a:blipFill>
        </p:spPr>
      </p:sp>
      <p:grpSp>
        <p:nvGrpSpPr>
          <p:cNvPr name="Group 4" id="4"/>
          <p:cNvGrpSpPr/>
          <p:nvPr/>
        </p:nvGrpSpPr>
        <p:grpSpPr>
          <a:xfrm rot="0">
            <a:off x="254455" y="312062"/>
            <a:ext cx="9244690" cy="1011018"/>
            <a:chOff x="0" y="0"/>
            <a:chExt cx="12326253" cy="1348024"/>
          </a:xfrm>
        </p:grpSpPr>
        <p:sp>
          <p:nvSpPr>
            <p:cNvPr name="TextBox 5" id="5"/>
            <p:cNvSpPr txBox="true"/>
            <p:nvPr/>
          </p:nvSpPr>
          <p:spPr>
            <a:xfrm rot="0">
              <a:off x="0" y="28575"/>
              <a:ext cx="12326253" cy="794195"/>
            </a:xfrm>
            <a:prstGeom prst="rect">
              <a:avLst/>
            </a:prstGeom>
          </p:spPr>
          <p:txBody>
            <a:bodyPr anchor="t" rtlCol="false" tIns="0" lIns="0" bIns="0" rIns="0">
              <a:spAutoFit/>
            </a:bodyPr>
            <a:lstStyle/>
            <a:p>
              <a:pPr algn="l">
                <a:lnSpc>
                  <a:spcPts val="4587"/>
                </a:lnSpc>
              </a:pPr>
              <a:r>
                <a:rPr lang="en-US" sz="4095">
                  <a:solidFill>
                    <a:srgbClr val="38B6FF"/>
                  </a:solidFill>
                  <a:latin typeface="League Gothic Bold"/>
                </a:rPr>
                <a:t>CBC TEST ( COMPLETE BLOOD COUNT )</a:t>
              </a:r>
            </a:p>
          </p:txBody>
        </p:sp>
        <p:sp>
          <p:nvSpPr>
            <p:cNvPr name="TextBox 6" id="6"/>
            <p:cNvSpPr txBox="true"/>
            <p:nvPr/>
          </p:nvSpPr>
          <p:spPr>
            <a:xfrm rot="0">
              <a:off x="0" y="936239"/>
              <a:ext cx="12326253" cy="411785"/>
            </a:xfrm>
            <a:prstGeom prst="rect">
              <a:avLst/>
            </a:prstGeom>
          </p:spPr>
          <p:txBody>
            <a:bodyPr anchor="t" rtlCol="false" tIns="0" lIns="0" bIns="0" rIns="0">
              <a:spAutoFit/>
            </a:bodyPr>
            <a:lstStyle/>
            <a:p>
              <a:pPr algn="l">
                <a:lnSpc>
                  <a:spcPts val="2308"/>
                </a:lnSpc>
              </a:pPr>
              <a:r>
                <a:rPr lang="en-US" sz="2060">
                  <a:solidFill>
                    <a:srgbClr val="A6A6A6"/>
                  </a:solidFill>
                  <a:latin typeface="Aleo Italics"/>
                </a:rPr>
                <a:t>CBC Test</a:t>
              </a:r>
            </a:p>
          </p:txBody>
        </p:sp>
      </p:grpSp>
      <p:sp>
        <p:nvSpPr>
          <p:cNvPr name="TextBox 7" id="7"/>
          <p:cNvSpPr txBox="true"/>
          <p:nvPr/>
        </p:nvSpPr>
        <p:spPr>
          <a:xfrm rot="0">
            <a:off x="5717405" y="2200819"/>
            <a:ext cx="3799114" cy="1355065"/>
          </a:xfrm>
          <a:prstGeom prst="rect">
            <a:avLst/>
          </a:prstGeom>
        </p:spPr>
        <p:txBody>
          <a:bodyPr anchor="t" rtlCol="false" tIns="0" lIns="0" bIns="0" rIns="0">
            <a:spAutoFit/>
          </a:bodyPr>
          <a:lstStyle/>
          <a:p>
            <a:pPr algn="ctr">
              <a:lnSpc>
                <a:spcPts val="2150"/>
              </a:lnSpc>
            </a:pPr>
            <a:r>
              <a:rPr lang="en-US" sz="1536">
                <a:solidFill>
                  <a:srgbClr val="BA2B37"/>
                </a:solidFill>
                <a:latin typeface="Canva Sans Bold"/>
              </a:rPr>
              <a:t>“Different infections can have diverse effects on blood cells. Additionally, other non-infectious causes of fever may not significantly impact blood cell counts”</a:t>
            </a:r>
          </a:p>
        </p:txBody>
      </p:sp>
      <p:sp>
        <p:nvSpPr>
          <p:cNvPr name="TextBox 8" id="8"/>
          <p:cNvSpPr txBox="true"/>
          <p:nvPr/>
        </p:nvSpPr>
        <p:spPr>
          <a:xfrm rot="0">
            <a:off x="8525027" y="553390"/>
            <a:ext cx="994105" cy="178130"/>
          </a:xfrm>
          <a:prstGeom prst="rect">
            <a:avLst/>
          </a:prstGeom>
        </p:spPr>
        <p:txBody>
          <a:bodyPr anchor="t" rtlCol="false" tIns="0" lIns="0" bIns="0" rIns="0">
            <a:spAutoFit/>
          </a:bodyPr>
          <a:lstStyle/>
          <a:p>
            <a:pPr algn="ctr">
              <a:lnSpc>
                <a:spcPts val="1433"/>
              </a:lnSpc>
            </a:pPr>
            <a:r>
              <a:rPr lang="en-US" sz="1023" u="sng">
                <a:solidFill>
                  <a:srgbClr val="000000"/>
                </a:solidFill>
                <a:latin typeface="Canva Sans"/>
                <a:hlinkClick r:id="rId4" tooltip="http://medicologi.com"/>
              </a:rPr>
              <a:t>Medicologi.com</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3409902"/>
            <a:ext cx="3670948" cy="3583763"/>
          </a:xfrm>
          <a:custGeom>
            <a:avLst/>
            <a:gdLst/>
            <a:ahLst/>
            <a:cxnLst/>
            <a:rect r="r" b="b" t="t" l="l"/>
            <a:pathLst>
              <a:path h="3583763" w="3670948">
                <a:moveTo>
                  <a:pt x="0" y="0"/>
                </a:moveTo>
                <a:lnTo>
                  <a:pt x="3670948" y="0"/>
                </a:lnTo>
                <a:lnTo>
                  <a:pt x="3670948" y="3583763"/>
                </a:lnTo>
                <a:lnTo>
                  <a:pt x="0" y="3583763"/>
                </a:lnTo>
                <a:lnTo>
                  <a:pt x="0" y="0"/>
                </a:lnTo>
                <a:close/>
              </a:path>
            </a:pathLst>
          </a:custGeom>
          <a:blipFill>
            <a:blip r:embed="rId2"/>
            <a:stretch>
              <a:fillRect l="0" t="0" r="0" b="0"/>
            </a:stretch>
          </a:blipFill>
        </p:spPr>
      </p:sp>
      <p:sp>
        <p:nvSpPr>
          <p:cNvPr name="Freeform 3" id="3"/>
          <p:cNvSpPr/>
          <p:nvPr/>
        </p:nvSpPr>
        <p:spPr>
          <a:xfrm flipH="false" flipV="false" rot="0">
            <a:off x="4185480" y="1725018"/>
            <a:ext cx="1382640" cy="1542499"/>
          </a:xfrm>
          <a:custGeom>
            <a:avLst/>
            <a:gdLst/>
            <a:ahLst/>
            <a:cxnLst/>
            <a:rect r="r" b="b" t="t" l="l"/>
            <a:pathLst>
              <a:path h="1542499" w="1382640">
                <a:moveTo>
                  <a:pt x="0" y="0"/>
                </a:moveTo>
                <a:lnTo>
                  <a:pt x="1382640" y="0"/>
                </a:lnTo>
                <a:lnTo>
                  <a:pt x="1382640" y="1542498"/>
                </a:lnTo>
                <a:lnTo>
                  <a:pt x="0" y="154249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3327403" y="1988811"/>
            <a:ext cx="1883729" cy="1803670"/>
          </a:xfrm>
          <a:custGeom>
            <a:avLst/>
            <a:gdLst/>
            <a:ahLst/>
            <a:cxnLst/>
            <a:rect r="r" b="b" t="t" l="l"/>
            <a:pathLst>
              <a:path h="1803670" w="1883729">
                <a:moveTo>
                  <a:pt x="0" y="0"/>
                </a:moveTo>
                <a:lnTo>
                  <a:pt x="1883728" y="0"/>
                </a:lnTo>
                <a:lnTo>
                  <a:pt x="1883728" y="1803670"/>
                </a:lnTo>
                <a:lnTo>
                  <a:pt x="0" y="1803670"/>
                </a:lnTo>
                <a:lnTo>
                  <a:pt x="0" y="0"/>
                </a:lnTo>
                <a:close/>
              </a:path>
            </a:pathLst>
          </a:custGeom>
          <a:blipFill>
            <a:blip r:embed="rId5"/>
            <a:stretch>
              <a:fillRect l="0" t="0" r="0" b="0"/>
            </a:stretch>
          </a:blipFill>
        </p:spPr>
      </p:sp>
      <p:sp>
        <p:nvSpPr>
          <p:cNvPr name="Freeform 5" id="5"/>
          <p:cNvSpPr/>
          <p:nvPr/>
        </p:nvSpPr>
        <p:spPr>
          <a:xfrm flipH="false" flipV="false" rot="0">
            <a:off x="5430533" y="4984313"/>
            <a:ext cx="3422786" cy="2002330"/>
          </a:xfrm>
          <a:custGeom>
            <a:avLst/>
            <a:gdLst/>
            <a:ahLst/>
            <a:cxnLst/>
            <a:rect r="r" b="b" t="t" l="l"/>
            <a:pathLst>
              <a:path h="2002330" w="3422786">
                <a:moveTo>
                  <a:pt x="0" y="0"/>
                </a:moveTo>
                <a:lnTo>
                  <a:pt x="3422786" y="0"/>
                </a:lnTo>
                <a:lnTo>
                  <a:pt x="3422786" y="2002330"/>
                </a:lnTo>
                <a:lnTo>
                  <a:pt x="0" y="200233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6" id="6"/>
          <p:cNvGrpSpPr/>
          <p:nvPr/>
        </p:nvGrpSpPr>
        <p:grpSpPr>
          <a:xfrm rot="0">
            <a:off x="132162" y="393774"/>
            <a:ext cx="9489276" cy="1037767"/>
            <a:chOff x="0" y="0"/>
            <a:chExt cx="12652368" cy="1383689"/>
          </a:xfrm>
        </p:grpSpPr>
        <p:sp>
          <p:nvSpPr>
            <p:cNvPr name="TextBox 7" id="7"/>
            <p:cNvSpPr txBox="true"/>
            <p:nvPr/>
          </p:nvSpPr>
          <p:spPr>
            <a:xfrm rot="0">
              <a:off x="0" y="28575"/>
              <a:ext cx="12652368" cy="815963"/>
            </a:xfrm>
            <a:prstGeom prst="rect">
              <a:avLst/>
            </a:prstGeom>
          </p:spPr>
          <p:txBody>
            <a:bodyPr anchor="t" rtlCol="false" tIns="0" lIns="0" bIns="0" rIns="0">
              <a:spAutoFit/>
            </a:bodyPr>
            <a:lstStyle/>
            <a:p>
              <a:pPr algn="l">
                <a:lnSpc>
                  <a:spcPts val="4708"/>
                </a:lnSpc>
              </a:pPr>
              <a:r>
                <a:rPr lang="en-US" sz="4204">
                  <a:solidFill>
                    <a:srgbClr val="38B6FF"/>
                  </a:solidFill>
                  <a:latin typeface="League Gothic Bold"/>
                </a:rPr>
                <a:t>HOW DOCTORS HELP TO CURE TYPHOID FEVER?</a:t>
              </a:r>
            </a:p>
          </p:txBody>
        </p:sp>
        <p:sp>
          <p:nvSpPr>
            <p:cNvPr name="TextBox 8" id="8"/>
            <p:cNvSpPr txBox="true"/>
            <p:nvPr/>
          </p:nvSpPr>
          <p:spPr>
            <a:xfrm rot="0">
              <a:off x="0" y="970534"/>
              <a:ext cx="12652368" cy="413154"/>
            </a:xfrm>
            <a:prstGeom prst="rect">
              <a:avLst/>
            </a:prstGeom>
          </p:spPr>
          <p:txBody>
            <a:bodyPr anchor="t" rtlCol="false" tIns="0" lIns="0" bIns="0" rIns="0">
              <a:spAutoFit/>
            </a:bodyPr>
            <a:lstStyle/>
            <a:p>
              <a:pPr algn="l">
                <a:lnSpc>
                  <a:spcPts val="2369"/>
                </a:lnSpc>
              </a:pPr>
              <a:r>
                <a:rPr lang="en-US" sz="2115">
                  <a:solidFill>
                    <a:srgbClr val="A6A6A6"/>
                  </a:solidFill>
                  <a:latin typeface="Aleo Italics"/>
                </a:rPr>
                <a:t>Treatment</a:t>
              </a:r>
            </a:p>
          </p:txBody>
        </p:sp>
      </p:grpSp>
      <p:sp>
        <p:nvSpPr>
          <p:cNvPr name="TextBox 9" id="9"/>
          <p:cNvSpPr txBox="true"/>
          <p:nvPr/>
        </p:nvSpPr>
        <p:spPr>
          <a:xfrm rot="0">
            <a:off x="8343116" y="75305"/>
            <a:ext cx="1020406" cy="163037"/>
          </a:xfrm>
          <a:prstGeom prst="rect">
            <a:avLst/>
          </a:prstGeom>
        </p:spPr>
        <p:txBody>
          <a:bodyPr anchor="t" rtlCol="false" tIns="0" lIns="0" bIns="0" rIns="0">
            <a:spAutoFit/>
          </a:bodyPr>
          <a:lstStyle/>
          <a:p>
            <a:pPr algn="ctr">
              <a:lnSpc>
                <a:spcPts val="1471"/>
              </a:lnSpc>
            </a:pPr>
            <a:r>
              <a:rPr lang="en-US" sz="1051" u="sng">
                <a:solidFill>
                  <a:srgbClr val="000000"/>
                </a:solidFill>
                <a:latin typeface="Canva Sans"/>
                <a:hlinkClick r:id="rId8" tooltip="http://medicologi.com"/>
              </a:rPr>
              <a:t>Medicologi.com</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97364" y="1816006"/>
            <a:ext cx="868312" cy="752176"/>
          </a:xfrm>
          <a:custGeom>
            <a:avLst/>
            <a:gdLst/>
            <a:ahLst/>
            <a:cxnLst/>
            <a:rect r="r" b="b" t="t" l="l"/>
            <a:pathLst>
              <a:path h="752176" w="868312">
                <a:moveTo>
                  <a:pt x="0" y="0"/>
                </a:moveTo>
                <a:lnTo>
                  <a:pt x="868312" y="0"/>
                </a:lnTo>
                <a:lnTo>
                  <a:pt x="868312" y="752176"/>
                </a:lnTo>
                <a:lnTo>
                  <a:pt x="0" y="75217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63286" y="2674059"/>
            <a:ext cx="1482547" cy="3901440"/>
          </a:xfrm>
          <a:custGeom>
            <a:avLst/>
            <a:gdLst/>
            <a:ahLst/>
            <a:cxnLst/>
            <a:rect r="r" b="b" t="t" l="l"/>
            <a:pathLst>
              <a:path h="3901440" w="1482547">
                <a:moveTo>
                  <a:pt x="0" y="0"/>
                </a:moveTo>
                <a:lnTo>
                  <a:pt x="1482547" y="0"/>
                </a:lnTo>
                <a:lnTo>
                  <a:pt x="1482547" y="3901440"/>
                </a:lnTo>
                <a:lnTo>
                  <a:pt x="0" y="3901440"/>
                </a:lnTo>
                <a:lnTo>
                  <a:pt x="0" y="0"/>
                </a:lnTo>
                <a:close/>
              </a:path>
            </a:pathLst>
          </a:custGeom>
          <a:blipFill>
            <a:blip r:embed="rId4"/>
            <a:stretch>
              <a:fillRect l="0" t="0" r="0" b="0"/>
            </a:stretch>
          </a:blipFill>
        </p:spPr>
      </p:sp>
      <p:sp>
        <p:nvSpPr>
          <p:cNvPr name="Freeform 4" id="4"/>
          <p:cNvSpPr/>
          <p:nvPr/>
        </p:nvSpPr>
        <p:spPr>
          <a:xfrm flipH="false" flipV="false" rot="0">
            <a:off x="6997159" y="4470661"/>
            <a:ext cx="1313941" cy="1536773"/>
          </a:xfrm>
          <a:custGeom>
            <a:avLst/>
            <a:gdLst/>
            <a:ahLst/>
            <a:cxnLst/>
            <a:rect r="r" b="b" t="t" l="l"/>
            <a:pathLst>
              <a:path h="1536773" w="1313941">
                <a:moveTo>
                  <a:pt x="0" y="0"/>
                </a:moveTo>
                <a:lnTo>
                  <a:pt x="1313941" y="0"/>
                </a:lnTo>
                <a:lnTo>
                  <a:pt x="1313941" y="1536774"/>
                </a:lnTo>
                <a:lnTo>
                  <a:pt x="0" y="153677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4867519" y="4468579"/>
            <a:ext cx="1250320" cy="1538856"/>
          </a:xfrm>
          <a:custGeom>
            <a:avLst/>
            <a:gdLst/>
            <a:ahLst/>
            <a:cxnLst/>
            <a:rect r="r" b="b" t="t" l="l"/>
            <a:pathLst>
              <a:path h="1538856" w="1250320">
                <a:moveTo>
                  <a:pt x="0" y="0"/>
                </a:moveTo>
                <a:lnTo>
                  <a:pt x="1250321" y="0"/>
                </a:lnTo>
                <a:lnTo>
                  <a:pt x="1250321" y="1538856"/>
                </a:lnTo>
                <a:lnTo>
                  <a:pt x="0" y="153885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6" id="6"/>
          <p:cNvGrpSpPr/>
          <p:nvPr/>
        </p:nvGrpSpPr>
        <p:grpSpPr>
          <a:xfrm rot="0">
            <a:off x="3469904" y="2456862"/>
            <a:ext cx="1237542" cy="1523652"/>
            <a:chOff x="0" y="0"/>
            <a:chExt cx="1650055" cy="2031537"/>
          </a:xfrm>
        </p:grpSpPr>
        <p:sp>
          <p:nvSpPr>
            <p:cNvPr name="Freeform 7" id="7"/>
            <p:cNvSpPr/>
            <p:nvPr/>
          </p:nvSpPr>
          <p:spPr>
            <a:xfrm flipH="false" flipV="false" rot="0">
              <a:off x="0" y="0"/>
              <a:ext cx="1650055" cy="1932149"/>
            </a:xfrm>
            <a:custGeom>
              <a:avLst/>
              <a:gdLst/>
              <a:ahLst/>
              <a:cxnLst/>
              <a:rect r="r" b="b" t="t" l="l"/>
              <a:pathLst>
                <a:path h="1932149" w="1650055">
                  <a:moveTo>
                    <a:pt x="0" y="0"/>
                  </a:moveTo>
                  <a:lnTo>
                    <a:pt x="1650055" y="0"/>
                  </a:lnTo>
                  <a:lnTo>
                    <a:pt x="1650055" y="1932149"/>
                  </a:lnTo>
                  <a:lnTo>
                    <a:pt x="0" y="1932149"/>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8" id="8"/>
            <p:cNvSpPr/>
            <p:nvPr/>
          </p:nvSpPr>
          <p:spPr>
            <a:xfrm flipH="false" flipV="false" rot="0">
              <a:off x="0" y="613491"/>
              <a:ext cx="1418046" cy="1418046"/>
            </a:xfrm>
            <a:custGeom>
              <a:avLst/>
              <a:gdLst/>
              <a:ahLst/>
              <a:cxnLst/>
              <a:rect r="r" b="b" t="t" l="l"/>
              <a:pathLst>
                <a:path h="1418046" w="1418046">
                  <a:moveTo>
                    <a:pt x="0" y="0"/>
                  </a:moveTo>
                  <a:lnTo>
                    <a:pt x="1418046" y="0"/>
                  </a:lnTo>
                  <a:lnTo>
                    <a:pt x="1418046" y="1418046"/>
                  </a:lnTo>
                  <a:lnTo>
                    <a:pt x="0" y="1418046"/>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grpSp>
      <p:sp>
        <p:nvSpPr>
          <p:cNvPr name="Freeform 9" id="9"/>
          <p:cNvSpPr/>
          <p:nvPr/>
        </p:nvSpPr>
        <p:spPr>
          <a:xfrm flipH="false" flipV="false" rot="0">
            <a:off x="2944554" y="4673871"/>
            <a:ext cx="1570502" cy="934449"/>
          </a:xfrm>
          <a:custGeom>
            <a:avLst/>
            <a:gdLst/>
            <a:ahLst/>
            <a:cxnLst/>
            <a:rect r="r" b="b" t="t" l="l"/>
            <a:pathLst>
              <a:path h="934449" w="1570502">
                <a:moveTo>
                  <a:pt x="0" y="0"/>
                </a:moveTo>
                <a:lnTo>
                  <a:pt x="1570502" y="0"/>
                </a:lnTo>
                <a:lnTo>
                  <a:pt x="1570502" y="934449"/>
                </a:lnTo>
                <a:lnTo>
                  <a:pt x="0" y="934449"/>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10" id="10"/>
          <p:cNvSpPr/>
          <p:nvPr/>
        </p:nvSpPr>
        <p:spPr>
          <a:xfrm flipH="false" flipV="false" rot="0">
            <a:off x="5831086" y="2568182"/>
            <a:ext cx="1398549" cy="1398549"/>
          </a:xfrm>
          <a:custGeom>
            <a:avLst/>
            <a:gdLst/>
            <a:ahLst/>
            <a:cxnLst/>
            <a:rect r="r" b="b" t="t" l="l"/>
            <a:pathLst>
              <a:path h="1398549" w="1398549">
                <a:moveTo>
                  <a:pt x="0" y="0"/>
                </a:moveTo>
                <a:lnTo>
                  <a:pt x="1398549" y="0"/>
                </a:lnTo>
                <a:lnTo>
                  <a:pt x="1398549" y="1398549"/>
                </a:lnTo>
                <a:lnTo>
                  <a:pt x="0" y="1398549"/>
                </a:lnTo>
                <a:lnTo>
                  <a:pt x="0" y="0"/>
                </a:lnTo>
                <a:close/>
              </a:path>
            </a:pathLst>
          </a:custGeom>
          <a:blipFill>
            <a:blip r:embed="rId15"/>
            <a:stretch>
              <a:fillRect l="0" t="0" r="0" b="0"/>
            </a:stretch>
          </a:blipFill>
        </p:spPr>
      </p:sp>
      <p:grpSp>
        <p:nvGrpSpPr>
          <p:cNvPr name="Group 11" id="11"/>
          <p:cNvGrpSpPr/>
          <p:nvPr/>
        </p:nvGrpSpPr>
        <p:grpSpPr>
          <a:xfrm rot="0">
            <a:off x="85100" y="226011"/>
            <a:ext cx="9244690" cy="1011018"/>
            <a:chOff x="0" y="0"/>
            <a:chExt cx="12326253" cy="1348024"/>
          </a:xfrm>
        </p:grpSpPr>
        <p:sp>
          <p:nvSpPr>
            <p:cNvPr name="TextBox 12" id="12"/>
            <p:cNvSpPr txBox="true"/>
            <p:nvPr/>
          </p:nvSpPr>
          <p:spPr>
            <a:xfrm rot="0">
              <a:off x="0" y="28575"/>
              <a:ext cx="12326253" cy="794195"/>
            </a:xfrm>
            <a:prstGeom prst="rect">
              <a:avLst/>
            </a:prstGeom>
          </p:spPr>
          <p:txBody>
            <a:bodyPr anchor="t" rtlCol="false" tIns="0" lIns="0" bIns="0" rIns="0">
              <a:spAutoFit/>
            </a:bodyPr>
            <a:lstStyle/>
            <a:p>
              <a:pPr algn="l">
                <a:lnSpc>
                  <a:spcPts val="4587"/>
                </a:lnSpc>
              </a:pPr>
              <a:r>
                <a:rPr lang="en-US" sz="4095">
                  <a:solidFill>
                    <a:srgbClr val="38B6FF"/>
                  </a:solidFill>
                  <a:latin typeface="League Gothic Bold"/>
                </a:rPr>
                <a:t>HOW TO AVOID GETTING TYPHOID FEVER </a:t>
              </a:r>
            </a:p>
          </p:txBody>
        </p:sp>
        <p:sp>
          <p:nvSpPr>
            <p:cNvPr name="TextBox 13" id="13"/>
            <p:cNvSpPr txBox="true"/>
            <p:nvPr/>
          </p:nvSpPr>
          <p:spPr>
            <a:xfrm rot="0">
              <a:off x="0" y="936239"/>
              <a:ext cx="12326253" cy="411785"/>
            </a:xfrm>
            <a:prstGeom prst="rect">
              <a:avLst/>
            </a:prstGeom>
          </p:spPr>
          <p:txBody>
            <a:bodyPr anchor="t" rtlCol="false" tIns="0" lIns="0" bIns="0" rIns="0">
              <a:spAutoFit/>
            </a:bodyPr>
            <a:lstStyle/>
            <a:p>
              <a:pPr algn="l">
                <a:lnSpc>
                  <a:spcPts val="2308"/>
                </a:lnSpc>
              </a:pPr>
              <a:r>
                <a:rPr lang="en-US" sz="2060">
                  <a:solidFill>
                    <a:srgbClr val="A6A6A6"/>
                  </a:solidFill>
                  <a:latin typeface="Aleo Italics"/>
                </a:rPr>
                <a:t>Precautions</a:t>
              </a:r>
            </a:p>
          </p:txBody>
        </p:sp>
      </p:grpSp>
      <p:sp>
        <p:nvSpPr>
          <p:cNvPr name="TextBox 14" id="14"/>
          <p:cNvSpPr txBox="true"/>
          <p:nvPr/>
        </p:nvSpPr>
        <p:spPr>
          <a:xfrm rot="0">
            <a:off x="8525027" y="328189"/>
            <a:ext cx="994105" cy="178130"/>
          </a:xfrm>
          <a:prstGeom prst="rect">
            <a:avLst/>
          </a:prstGeom>
        </p:spPr>
        <p:txBody>
          <a:bodyPr anchor="t" rtlCol="false" tIns="0" lIns="0" bIns="0" rIns="0">
            <a:spAutoFit/>
          </a:bodyPr>
          <a:lstStyle/>
          <a:p>
            <a:pPr algn="ctr">
              <a:lnSpc>
                <a:spcPts val="1433"/>
              </a:lnSpc>
            </a:pPr>
            <a:r>
              <a:rPr lang="en-US" sz="1023" u="sng">
                <a:solidFill>
                  <a:srgbClr val="000000"/>
                </a:solidFill>
                <a:latin typeface="Canva Sans"/>
                <a:hlinkClick r:id="rId16" tooltip="http://medicologi.com"/>
              </a:rPr>
              <a:t>Medicologi.com</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168242" y="4553452"/>
            <a:ext cx="1008838" cy="2554021"/>
          </a:xfrm>
          <a:custGeom>
            <a:avLst/>
            <a:gdLst/>
            <a:ahLst/>
            <a:cxnLst/>
            <a:rect r="r" b="b" t="t" l="l"/>
            <a:pathLst>
              <a:path h="2554021" w="1008838">
                <a:moveTo>
                  <a:pt x="0" y="0"/>
                </a:moveTo>
                <a:lnTo>
                  <a:pt x="1008838" y="0"/>
                </a:lnTo>
                <a:lnTo>
                  <a:pt x="1008838" y="2554021"/>
                </a:lnTo>
                <a:lnTo>
                  <a:pt x="0" y="2554021"/>
                </a:lnTo>
                <a:lnTo>
                  <a:pt x="0" y="0"/>
                </a:lnTo>
                <a:close/>
              </a:path>
            </a:pathLst>
          </a:custGeom>
          <a:blipFill>
            <a:blip r:embed="rId2"/>
            <a:stretch>
              <a:fillRect l="0" t="0" r="0" b="0"/>
            </a:stretch>
          </a:blipFill>
        </p:spPr>
      </p:sp>
      <p:grpSp>
        <p:nvGrpSpPr>
          <p:cNvPr name="Group 3" id="3"/>
          <p:cNvGrpSpPr/>
          <p:nvPr/>
        </p:nvGrpSpPr>
        <p:grpSpPr>
          <a:xfrm rot="0">
            <a:off x="129259" y="241826"/>
            <a:ext cx="9704602" cy="1061315"/>
            <a:chOff x="0" y="0"/>
            <a:chExt cx="12939469" cy="1415087"/>
          </a:xfrm>
        </p:grpSpPr>
        <p:sp>
          <p:nvSpPr>
            <p:cNvPr name="TextBox 4" id="4"/>
            <p:cNvSpPr txBox="true"/>
            <p:nvPr/>
          </p:nvSpPr>
          <p:spPr>
            <a:xfrm rot="0">
              <a:off x="0" y="28575"/>
              <a:ext cx="12939469" cy="835127"/>
            </a:xfrm>
            <a:prstGeom prst="rect">
              <a:avLst/>
            </a:prstGeom>
          </p:spPr>
          <p:txBody>
            <a:bodyPr anchor="t" rtlCol="false" tIns="0" lIns="0" bIns="0" rIns="0">
              <a:spAutoFit/>
            </a:bodyPr>
            <a:lstStyle/>
            <a:p>
              <a:pPr algn="l">
                <a:lnSpc>
                  <a:spcPts val="4815"/>
                </a:lnSpc>
              </a:pPr>
              <a:r>
                <a:rPr lang="en-US" sz="4299">
                  <a:solidFill>
                    <a:srgbClr val="38B6FF"/>
                  </a:solidFill>
                  <a:latin typeface="League Gothic Bold"/>
                </a:rPr>
                <a:t>FINAL WORDS</a:t>
              </a:r>
            </a:p>
          </p:txBody>
        </p:sp>
        <p:sp>
          <p:nvSpPr>
            <p:cNvPr name="TextBox 5" id="5"/>
            <p:cNvSpPr txBox="true"/>
            <p:nvPr/>
          </p:nvSpPr>
          <p:spPr>
            <a:xfrm rot="0">
              <a:off x="0" y="982816"/>
              <a:ext cx="12939469" cy="432271"/>
            </a:xfrm>
            <a:prstGeom prst="rect">
              <a:avLst/>
            </a:prstGeom>
          </p:spPr>
          <p:txBody>
            <a:bodyPr anchor="t" rtlCol="false" tIns="0" lIns="0" bIns="0" rIns="0">
              <a:spAutoFit/>
            </a:bodyPr>
            <a:lstStyle/>
            <a:p>
              <a:pPr algn="l">
                <a:lnSpc>
                  <a:spcPts val="2422"/>
                </a:lnSpc>
              </a:pPr>
              <a:r>
                <a:rPr lang="en-US" sz="2163">
                  <a:solidFill>
                    <a:srgbClr val="A6A6A6"/>
                  </a:solidFill>
                  <a:latin typeface="Aleo Italics"/>
                </a:rPr>
                <a:t>Summary</a:t>
              </a:r>
            </a:p>
          </p:txBody>
        </p:sp>
      </p:grpSp>
      <p:sp>
        <p:nvSpPr>
          <p:cNvPr name="TextBox 6" id="6"/>
          <p:cNvSpPr txBox="true"/>
          <p:nvPr/>
        </p:nvSpPr>
        <p:spPr>
          <a:xfrm rot="0">
            <a:off x="904399" y="2733250"/>
            <a:ext cx="7944803" cy="924350"/>
          </a:xfrm>
          <a:prstGeom prst="rect">
            <a:avLst/>
          </a:prstGeom>
        </p:spPr>
        <p:txBody>
          <a:bodyPr anchor="t" rtlCol="false" tIns="0" lIns="0" bIns="0" rIns="0">
            <a:spAutoFit/>
          </a:bodyPr>
          <a:lstStyle/>
          <a:p>
            <a:pPr algn="l">
              <a:lnSpc>
                <a:spcPts val="1838"/>
              </a:lnSpc>
            </a:pPr>
            <a:r>
              <a:rPr lang="en-US" sz="1934" spc="-96">
                <a:solidFill>
                  <a:srgbClr val="335288"/>
                </a:solidFill>
                <a:latin typeface="Proxima Nova"/>
              </a:rPr>
              <a:t>Typhoid fever is a serious illness that needs to be treated right away. If you think you might have typhoid fever, you should go to a doctor as soon as you can. With the right treatment, you can get better. And by taking some simple steps, you can avoid getting typhoid fever in the first place. Stay safe and healthy!.</a:t>
            </a:r>
          </a:p>
        </p:txBody>
      </p:sp>
      <p:sp>
        <p:nvSpPr>
          <p:cNvPr name="TextBox 7" id="7"/>
          <p:cNvSpPr txBox="true"/>
          <p:nvPr/>
        </p:nvSpPr>
        <p:spPr>
          <a:xfrm rot="0">
            <a:off x="8152616" y="65780"/>
            <a:ext cx="1043561" cy="176045"/>
          </a:xfrm>
          <a:prstGeom prst="rect">
            <a:avLst/>
          </a:prstGeom>
        </p:spPr>
        <p:txBody>
          <a:bodyPr anchor="t" rtlCol="false" tIns="0" lIns="0" bIns="0" rIns="0">
            <a:spAutoFit/>
          </a:bodyPr>
          <a:lstStyle/>
          <a:p>
            <a:pPr algn="ctr">
              <a:lnSpc>
                <a:spcPts val="1504"/>
              </a:lnSpc>
            </a:pPr>
            <a:r>
              <a:rPr lang="en-US" sz="1074" u="sng">
                <a:solidFill>
                  <a:srgbClr val="000000"/>
                </a:solidFill>
                <a:latin typeface="Canva Sans"/>
                <a:hlinkClick r:id="rId3" tooltip="http://medicologi.com"/>
              </a:rPr>
              <a:t>Medicologi.com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DAF9DmrzaOc</dc:identifier>
  <dcterms:modified xsi:type="dcterms:W3CDTF">2011-08-01T06:04:30Z</dcterms:modified>
  <cp:revision>1</cp:revision>
  <dc:title>Typhoid (Presentation (4:3))</dc:title>
</cp:coreProperties>
</file>